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51206400"/>
  <p:notesSz cx="6858000" cy="9144000"/>
  <p:defaultTextStyle>
    <a:defPPr>
      <a:defRPr lang="pt-BR"/>
    </a:defPPr>
    <a:lvl1pPr marL="0" algn="l" defTabSz="4777740" rtl="0" eaLnBrk="1" latinLnBrk="0" hangingPunct="1">
      <a:defRPr sz="9400" kern="1200">
        <a:solidFill>
          <a:schemeClr val="tx1"/>
        </a:solidFill>
        <a:latin typeface="+mn-lt"/>
        <a:ea typeface="+mn-ea"/>
        <a:cs typeface="+mn-cs"/>
      </a:defRPr>
    </a:lvl1pPr>
    <a:lvl2pPr marL="2388870" algn="l" defTabSz="4777740" rtl="0" eaLnBrk="1" latinLnBrk="0" hangingPunct="1">
      <a:defRPr sz="9400" kern="1200">
        <a:solidFill>
          <a:schemeClr val="tx1"/>
        </a:solidFill>
        <a:latin typeface="+mn-lt"/>
        <a:ea typeface="+mn-ea"/>
        <a:cs typeface="+mn-cs"/>
      </a:defRPr>
    </a:lvl2pPr>
    <a:lvl3pPr marL="4777740" algn="l" defTabSz="4777740" rtl="0" eaLnBrk="1" latinLnBrk="0" hangingPunct="1">
      <a:defRPr sz="9400" kern="1200">
        <a:solidFill>
          <a:schemeClr val="tx1"/>
        </a:solidFill>
        <a:latin typeface="+mn-lt"/>
        <a:ea typeface="+mn-ea"/>
        <a:cs typeface="+mn-cs"/>
      </a:defRPr>
    </a:lvl3pPr>
    <a:lvl4pPr marL="7166610" algn="l" defTabSz="4777740" rtl="0" eaLnBrk="1" latinLnBrk="0" hangingPunct="1">
      <a:defRPr sz="9400" kern="1200">
        <a:solidFill>
          <a:schemeClr val="tx1"/>
        </a:solidFill>
        <a:latin typeface="+mn-lt"/>
        <a:ea typeface="+mn-ea"/>
        <a:cs typeface="+mn-cs"/>
      </a:defRPr>
    </a:lvl4pPr>
    <a:lvl5pPr marL="9555480" algn="l" defTabSz="4777740" rtl="0" eaLnBrk="1" latinLnBrk="0" hangingPunct="1">
      <a:defRPr sz="9400" kern="1200">
        <a:solidFill>
          <a:schemeClr val="tx1"/>
        </a:solidFill>
        <a:latin typeface="+mn-lt"/>
        <a:ea typeface="+mn-ea"/>
        <a:cs typeface="+mn-cs"/>
      </a:defRPr>
    </a:lvl5pPr>
    <a:lvl6pPr marL="11944350" algn="l" defTabSz="4777740" rtl="0" eaLnBrk="1" latinLnBrk="0" hangingPunct="1">
      <a:defRPr sz="9400" kern="1200">
        <a:solidFill>
          <a:schemeClr val="tx1"/>
        </a:solidFill>
        <a:latin typeface="+mn-lt"/>
        <a:ea typeface="+mn-ea"/>
        <a:cs typeface="+mn-cs"/>
      </a:defRPr>
    </a:lvl6pPr>
    <a:lvl7pPr marL="14333220" algn="l" defTabSz="4777740" rtl="0" eaLnBrk="1" latinLnBrk="0" hangingPunct="1">
      <a:defRPr sz="9400" kern="1200">
        <a:solidFill>
          <a:schemeClr val="tx1"/>
        </a:solidFill>
        <a:latin typeface="+mn-lt"/>
        <a:ea typeface="+mn-ea"/>
        <a:cs typeface="+mn-cs"/>
      </a:defRPr>
    </a:lvl7pPr>
    <a:lvl8pPr marL="16722090" algn="l" defTabSz="4777740" rtl="0" eaLnBrk="1" latinLnBrk="0" hangingPunct="1">
      <a:defRPr sz="9400" kern="1200">
        <a:solidFill>
          <a:schemeClr val="tx1"/>
        </a:solidFill>
        <a:latin typeface="+mn-lt"/>
        <a:ea typeface="+mn-ea"/>
        <a:cs typeface="+mn-cs"/>
      </a:defRPr>
    </a:lvl8pPr>
    <a:lvl9pPr marL="19110960" algn="l" defTabSz="4777740" rtl="0" eaLnBrk="1" latinLnBrk="0" hangingPunct="1">
      <a:defRPr sz="9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2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47" autoAdjust="0"/>
  </p:normalViewPr>
  <p:slideViewPr>
    <p:cSldViewPr>
      <p:cViewPr>
        <p:scale>
          <a:sx n="10" d="100"/>
          <a:sy n="10" d="100"/>
        </p:scale>
        <p:origin x="2436" y="12"/>
      </p:cViewPr>
      <p:guideLst>
        <p:guide orient="horz" pos="16128"/>
        <p:guide pos="102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5907177"/>
            <a:ext cx="27543443" cy="10976187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9016960"/>
            <a:ext cx="22682835" cy="130860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3888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777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166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555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94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333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722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9110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20F69-779A-4C05-B593-68977FAA62F9}" type="datetimeFigureOut">
              <a:rPr lang="pt-BR" smtClean="0"/>
              <a:pPr/>
              <a:t>25/07/2021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390D6-4A7F-400C-AF49-0D298EBD8C1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20F69-779A-4C05-B593-68977FAA62F9}" type="datetimeFigureOut">
              <a:rPr lang="pt-BR" smtClean="0"/>
              <a:pPr/>
              <a:t>25/07/2021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390D6-4A7F-400C-AF49-0D298EBD8C1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6" y="2050634"/>
            <a:ext cx="7290911" cy="43691387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2050634"/>
            <a:ext cx="21332666" cy="43691387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20F69-779A-4C05-B593-68977FAA62F9}" type="datetimeFigureOut">
              <a:rPr lang="pt-BR" smtClean="0"/>
              <a:pPr/>
              <a:t>25/07/2021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390D6-4A7F-400C-AF49-0D298EBD8C1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20F69-779A-4C05-B593-68977FAA62F9}" type="datetimeFigureOut">
              <a:rPr lang="pt-BR" smtClean="0"/>
              <a:pPr/>
              <a:t>25/07/2021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390D6-4A7F-400C-AF49-0D298EBD8C1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32904857"/>
            <a:ext cx="27543443" cy="10170160"/>
          </a:xfrm>
        </p:spPr>
        <p:txBody>
          <a:bodyPr anchor="t"/>
          <a:lstStyle>
            <a:lvl1pPr algn="l">
              <a:defRPr sz="209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21703461"/>
            <a:ext cx="27543443" cy="11201396"/>
          </a:xfrm>
        </p:spPr>
        <p:txBody>
          <a:bodyPr anchor="b"/>
          <a:lstStyle>
            <a:lvl1pPr marL="0" indent="0">
              <a:buNone/>
              <a:defRPr sz="10500">
                <a:solidFill>
                  <a:schemeClr val="tx1">
                    <a:tint val="75000"/>
                  </a:schemeClr>
                </a:solidFill>
              </a:defRPr>
            </a:lvl1pPr>
            <a:lvl2pPr marL="2388870" indent="0">
              <a:buNone/>
              <a:defRPr sz="9400">
                <a:solidFill>
                  <a:schemeClr val="tx1">
                    <a:tint val="75000"/>
                  </a:schemeClr>
                </a:solidFill>
              </a:defRPr>
            </a:lvl2pPr>
            <a:lvl3pPr marL="47777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3pPr>
            <a:lvl4pPr marL="7166610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4pPr>
            <a:lvl5pPr marL="9555480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5pPr>
            <a:lvl6pPr marL="11944350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6pPr>
            <a:lvl7pPr marL="14333220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7pPr>
            <a:lvl8pPr marL="16722090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8pPr>
            <a:lvl9pPr marL="19110960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20F69-779A-4C05-B593-68977FAA62F9}" type="datetimeFigureOut">
              <a:rPr lang="pt-BR" smtClean="0"/>
              <a:pPr/>
              <a:t>25/07/2021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390D6-4A7F-400C-AF49-0D298EBD8C1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2" y="11948164"/>
            <a:ext cx="14311789" cy="33793857"/>
          </a:xfrm>
        </p:spPr>
        <p:txBody>
          <a:bodyPr/>
          <a:lstStyle>
            <a:lvl1pPr>
              <a:defRPr sz="14600"/>
            </a:lvl1pPr>
            <a:lvl2pPr>
              <a:defRPr sz="12500"/>
            </a:lvl2pPr>
            <a:lvl3pPr>
              <a:defRPr sz="10500"/>
            </a:lvl3pPr>
            <a:lvl4pPr>
              <a:defRPr sz="9400"/>
            </a:lvl4pPr>
            <a:lvl5pPr>
              <a:defRPr sz="9400"/>
            </a:lvl5pPr>
            <a:lvl6pPr>
              <a:defRPr sz="9400"/>
            </a:lvl6pPr>
            <a:lvl7pPr>
              <a:defRPr sz="9400"/>
            </a:lvl7pPr>
            <a:lvl8pPr>
              <a:defRPr sz="9400"/>
            </a:lvl8pPr>
            <a:lvl9pPr>
              <a:defRPr sz="94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59" y="11948164"/>
            <a:ext cx="14311789" cy="33793857"/>
          </a:xfrm>
        </p:spPr>
        <p:txBody>
          <a:bodyPr/>
          <a:lstStyle>
            <a:lvl1pPr>
              <a:defRPr sz="14600"/>
            </a:lvl1pPr>
            <a:lvl2pPr>
              <a:defRPr sz="12500"/>
            </a:lvl2pPr>
            <a:lvl3pPr>
              <a:defRPr sz="10500"/>
            </a:lvl3pPr>
            <a:lvl4pPr>
              <a:defRPr sz="9400"/>
            </a:lvl4pPr>
            <a:lvl5pPr>
              <a:defRPr sz="9400"/>
            </a:lvl5pPr>
            <a:lvl6pPr>
              <a:defRPr sz="9400"/>
            </a:lvl6pPr>
            <a:lvl7pPr>
              <a:defRPr sz="9400"/>
            </a:lvl7pPr>
            <a:lvl8pPr>
              <a:defRPr sz="9400"/>
            </a:lvl8pPr>
            <a:lvl9pPr>
              <a:defRPr sz="94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20F69-779A-4C05-B593-68977FAA62F9}" type="datetimeFigureOut">
              <a:rPr lang="pt-BR" smtClean="0"/>
              <a:pPr/>
              <a:t>25/07/2021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390D6-4A7F-400C-AF49-0D298EBD8C1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1462177"/>
            <a:ext cx="14317416" cy="4776890"/>
          </a:xfrm>
        </p:spPr>
        <p:txBody>
          <a:bodyPr anchor="b"/>
          <a:lstStyle>
            <a:lvl1pPr marL="0" indent="0">
              <a:buNone/>
              <a:defRPr sz="12500" b="1"/>
            </a:lvl1pPr>
            <a:lvl2pPr marL="2388870" indent="0">
              <a:buNone/>
              <a:defRPr sz="10500" b="1"/>
            </a:lvl2pPr>
            <a:lvl3pPr marL="4777740" indent="0">
              <a:buNone/>
              <a:defRPr sz="9400" b="1"/>
            </a:lvl3pPr>
            <a:lvl4pPr marL="7166610" indent="0">
              <a:buNone/>
              <a:defRPr sz="8400" b="1"/>
            </a:lvl4pPr>
            <a:lvl5pPr marL="9555480" indent="0">
              <a:buNone/>
              <a:defRPr sz="8400" b="1"/>
            </a:lvl5pPr>
            <a:lvl6pPr marL="11944350" indent="0">
              <a:buNone/>
              <a:defRPr sz="8400" b="1"/>
            </a:lvl6pPr>
            <a:lvl7pPr marL="14333220" indent="0">
              <a:buNone/>
              <a:defRPr sz="8400" b="1"/>
            </a:lvl7pPr>
            <a:lvl8pPr marL="16722090" indent="0">
              <a:buNone/>
              <a:defRPr sz="8400" b="1"/>
            </a:lvl8pPr>
            <a:lvl9pPr marL="19110960" indent="0">
              <a:buNone/>
              <a:defRPr sz="84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6239067"/>
            <a:ext cx="14317416" cy="29502950"/>
          </a:xfrm>
        </p:spPr>
        <p:txBody>
          <a:bodyPr/>
          <a:lstStyle>
            <a:lvl1pPr>
              <a:defRPr sz="12500"/>
            </a:lvl1pPr>
            <a:lvl2pPr>
              <a:defRPr sz="10500"/>
            </a:lvl2pPr>
            <a:lvl3pPr>
              <a:defRPr sz="940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11462177"/>
            <a:ext cx="14323040" cy="4776890"/>
          </a:xfrm>
        </p:spPr>
        <p:txBody>
          <a:bodyPr anchor="b"/>
          <a:lstStyle>
            <a:lvl1pPr marL="0" indent="0">
              <a:buNone/>
              <a:defRPr sz="12500" b="1"/>
            </a:lvl1pPr>
            <a:lvl2pPr marL="2388870" indent="0">
              <a:buNone/>
              <a:defRPr sz="10500" b="1"/>
            </a:lvl2pPr>
            <a:lvl3pPr marL="4777740" indent="0">
              <a:buNone/>
              <a:defRPr sz="9400" b="1"/>
            </a:lvl3pPr>
            <a:lvl4pPr marL="7166610" indent="0">
              <a:buNone/>
              <a:defRPr sz="8400" b="1"/>
            </a:lvl4pPr>
            <a:lvl5pPr marL="9555480" indent="0">
              <a:buNone/>
              <a:defRPr sz="8400" b="1"/>
            </a:lvl5pPr>
            <a:lvl6pPr marL="11944350" indent="0">
              <a:buNone/>
              <a:defRPr sz="8400" b="1"/>
            </a:lvl6pPr>
            <a:lvl7pPr marL="14333220" indent="0">
              <a:buNone/>
              <a:defRPr sz="8400" b="1"/>
            </a:lvl7pPr>
            <a:lvl8pPr marL="16722090" indent="0">
              <a:buNone/>
              <a:defRPr sz="8400" b="1"/>
            </a:lvl8pPr>
            <a:lvl9pPr marL="19110960" indent="0">
              <a:buNone/>
              <a:defRPr sz="84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6239067"/>
            <a:ext cx="14323040" cy="29502950"/>
          </a:xfrm>
        </p:spPr>
        <p:txBody>
          <a:bodyPr/>
          <a:lstStyle>
            <a:lvl1pPr>
              <a:defRPr sz="12500"/>
            </a:lvl1pPr>
            <a:lvl2pPr>
              <a:defRPr sz="10500"/>
            </a:lvl2pPr>
            <a:lvl3pPr>
              <a:defRPr sz="940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20F69-779A-4C05-B593-68977FAA62F9}" type="datetimeFigureOut">
              <a:rPr lang="pt-BR" smtClean="0"/>
              <a:pPr/>
              <a:t>25/07/2021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390D6-4A7F-400C-AF49-0D298EBD8C1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20F69-779A-4C05-B593-68977FAA62F9}" type="datetimeFigureOut">
              <a:rPr lang="pt-BR" smtClean="0"/>
              <a:pPr/>
              <a:t>25/07/2021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390D6-4A7F-400C-AF49-0D298EBD8C1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20F69-779A-4C05-B593-68977FAA62F9}" type="datetimeFigureOut">
              <a:rPr lang="pt-BR" smtClean="0"/>
              <a:pPr/>
              <a:t>25/07/2021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390D6-4A7F-400C-AF49-0D298EBD8C1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2038773"/>
            <a:ext cx="10660709" cy="8676640"/>
          </a:xfrm>
        </p:spPr>
        <p:txBody>
          <a:bodyPr anchor="b"/>
          <a:lstStyle>
            <a:lvl1pPr algn="l">
              <a:defRPr sz="105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2038777"/>
            <a:ext cx="18114764" cy="43703244"/>
          </a:xfrm>
        </p:spPr>
        <p:txBody>
          <a:bodyPr/>
          <a:lstStyle>
            <a:lvl1pPr>
              <a:defRPr sz="16700"/>
            </a:lvl1pPr>
            <a:lvl2pPr>
              <a:defRPr sz="14600"/>
            </a:lvl2pPr>
            <a:lvl3pPr>
              <a:defRPr sz="12500"/>
            </a:lvl3pPr>
            <a:lvl4pPr>
              <a:defRPr sz="10500"/>
            </a:lvl4pPr>
            <a:lvl5pPr>
              <a:defRPr sz="10500"/>
            </a:lvl5pPr>
            <a:lvl6pPr>
              <a:defRPr sz="10500"/>
            </a:lvl6pPr>
            <a:lvl7pPr>
              <a:defRPr sz="10500"/>
            </a:lvl7pPr>
            <a:lvl8pPr>
              <a:defRPr sz="10500"/>
            </a:lvl8pPr>
            <a:lvl9pPr>
              <a:defRPr sz="105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10715417"/>
            <a:ext cx="10660709" cy="35026604"/>
          </a:xfrm>
        </p:spPr>
        <p:txBody>
          <a:bodyPr/>
          <a:lstStyle>
            <a:lvl1pPr marL="0" indent="0">
              <a:buNone/>
              <a:defRPr sz="7300"/>
            </a:lvl1pPr>
            <a:lvl2pPr marL="2388870" indent="0">
              <a:buNone/>
              <a:defRPr sz="6300"/>
            </a:lvl2pPr>
            <a:lvl3pPr marL="4777740" indent="0">
              <a:buNone/>
              <a:defRPr sz="5200"/>
            </a:lvl3pPr>
            <a:lvl4pPr marL="7166610" indent="0">
              <a:buNone/>
              <a:defRPr sz="4700"/>
            </a:lvl4pPr>
            <a:lvl5pPr marL="9555480" indent="0">
              <a:buNone/>
              <a:defRPr sz="4700"/>
            </a:lvl5pPr>
            <a:lvl6pPr marL="11944350" indent="0">
              <a:buNone/>
              <a:defRPr sz="4700"/>
            </a:lvl6pPr>
            <a:lvl7pPr marL="14333220" indent="0">
              <a:buNone/>
              <a:defRPr sz="4700"/>
            </a:lvl7pPr>
            <a:lvl8pPr marL="16722090" indent="0">
              <a:buNone/>
              <a:defRPr sz="4700"/>
            </a:lvl8pPr>
            <a:lvl9pPr marL="19110960" indent="0">
              <a:buNone/>
              <a:defRPr sz="47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20F69-779A-4C05-B593-68977FAA62F9}" type="datetimeFigureOut">
              <a:rPr lang="pt-BR" smtClean="0"/>
              <a:pPr/>
              <a:t>25/07/2021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390D6-4A7F-400C-AF49-0D298EBD8C1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5844480"/>
            <a:ext cx="19442430" cy="4231644"/>
          </a:xfrm>
        </p:spPr>
        <p:txBody>
          <a:bodyPr anchor="b"/>
          <a:lstStyle>
            <a:lvl1pPr algn="l">
              <a:defRPr sz="105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4575387"/>
            <a:ext cx="19442430" cy="30723840"/>
          </a:xfrm>
        </p:spPr>
        <p:txBody>
          <a:bodyPr/>
          <a:lstStyle>
            <a:lvl1pPr marL="0" indent="0">
              <a:buNone/>
              <a:defRPr sz="16700"/>
            </a:lvl1pPr>
            <a:lvl2pPr marL="2388870" indent="0">
              <a:buNone/>
              <a:defRPr sz="14600"/>
            </a:lvl2pPr>
            <a:lvl3pPr marL="4777740" indent="0">
              <a:buNone/>
              <a:defRPr sz="12500"/>
            </a:lvl3pPr>
            <a:lvl4pPr marL="7166610" indent="0">
              <a:buNone/>
              <a:defRPr sz="10500"/>
            </a:lvl4pPr>
            <a:lvl5pPr marL="9555480" indent="0">
              <a:buNone/>
              <a:defRPr sz="10500"/>
            </a:lvl5pPr>
            <a:lvl6pPr marL="11944350" indent="0">
              <a:buNone/>
              <a:defRPr sz="10500"/>
            </a:lvl6pPr>
            <a:lvl7pPr marL="14333220" indent="0">
              <a:buNone/>
              <a:defRPr sz="10500"/>
            </a:lvl7pPr>
            <a:lvl8pPr marL="16722090" indent="0">
              <a:buNone/>
              <a:defRPr sz="10500"/>
            </a:lvl8pPr>
            <a:lvl9pPr marL="19110960" indent="0">
              <a:buNone/>
              <a:defRPr sz="10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40076124"/>
            <a:ext cx="19442430" cy="6009636"/>
          </a:xfrm>
        </p:spPr>
        <p:txBody>
          <a:bodyPr/>
          <a:lstStyle>
            <a:lvl1pPr marL="0" indent="0">
              <a:buNone/>
              <a:defRPr sz="7300"/>
            </a:lvl1pPr>
            <a:lvl2pPr marL="2388870" indent="0">
              <a:buNone/>
              <a:defRPr sz="6300"/>
            </a:lvl2pPr>
            <a:lvl3pPr marL="4777740" indent="0">
              <a:buNone/>
              <a:defRPr sz="5200"/>
            </a:lvl3pPr>
            <a:lvl4pPr marL="7166610" indent="0">
              <a:buNone/>
              <a:defRPr sz="4700"/>
            </a:lvl4pPr>
            <a:lvl5pPr marL="9555480" indent="0">
              <a:buNone/>
              <a:defRPr sz="4700"/>
            </a:lvl5pPr>
            <a:lvl6pPr marL="11944350" indent="0">
              <a:buNone/>
              <a:defRPr sz="4700"/>
            </a:lvl6pPr>
            <a:lvl7pPr marL="14333220" indent="0">
              <a:buNone/>
              <a:defRPr sz="4700"/>
            </a:lvl7pPr>
            <a:lvl8pPr marL="16722090" indent="0">
              <a:buNone/>
              <a:defRPr sz="4700"/>
            </a:lvl8pPr>
            <a:lvl9pPr marL="19110960" indent="0">
              <a:buNone/>
              <a:defRPr sz="47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20F69-779A-4C05-B593-68977FAA62F9}" type="datetimeFigureOut">
              <a:rPr lang="pt-BR" smtClean="0"/>
              <a:pPr/>
              <a:t>25/07/2021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390D6-4A7F-400C-AF49-0D298EBD8C1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2050630"/>
            <a:ext cx="29163645" cy="8534400"/>
          </a:xfrm>
          <a:prstGeom prst="rect">
            <a:avLst/>
          </a:prstGeom>
        </p:spPr>
        <p:txBody>
          <a:bodyPr vert="horz" lIns="477774" tIns="238887" rIns="477774" bIns="238887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1948164"/>
            <a:ext cx="29163645" cy="33793857"/>
          </a:xfrm>
          <a:prstGeom prst="rect">
            <a:avLst/>
          </a:prstGeom>
        </p:spPr>
        <p:txBody>
          <a:bodyPr vert="horz" lIns="477774" tIns="238887" rIns="477774" bIns="238887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7460750"/>
            <a:ext cx="7560945" cy="2726267"/>
          </a:xfrm>
          <a:prstGeom prst="rect">
            <a:avLst/>
          </a:prstGeom>
        </p:spPr>
        <p:txBody>
          <a:bodyPr vert="horz" lIns="477774" tIns="238887" rIns="477774" bIns="238887" rtlCol="0" anchor="ctr"/>
          <a:lstStyle>
            <a:lvl1pPr algn="l">
              <a:defRPr sz="6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20F69-779A-4C05-B593-68977FAA62F9}" type="datetimeFigureOut">
              <a:rPr lang="pt-BR" smtClean="0"/>
              <a:pPr/>
              <a:t>25/07/2021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7460750"/>
            <a:ext cx="10261283" cy="2726267"/>
          </a:xfrm>
          <a:prstGeom prst="rect">
            <a:avLst/>
          </a:prstGeom>
        </p:spPr>
        <p:txBody>
          <a:bodyPr vert="horz" lIns="477774" tIns="238887" rIns="477774" bIns="238887" rtlCol="0" anchor="ctr"/>
          <a:lstStyle>
            <a:lvl1pPr algn="ctr">
              <a:defRPr sz="6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7460750"/>
            <a:ext cx="7560945" cy="2726267"/>
          </a:xfrm>
          <a:prstGeom prst="rect">
            <a:avLst/>
          </a:prstGeom>
        </p:spPr>
        <p:txBody>
          <a:bodyPr vert="horz" lIns="477774" tIns="238887" rIns="477774" bIns="238887" rtlCol="0" anchor="ctr"/>
          <a:lstStyle>
            <a:lvl1pPr algn="r">
              <a:defRPr sz="6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390D6-4A7F-400C-AF49-0D298EBD8C1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777740" rtl="0" eaLnBrk="1" latinLnBrk="0" hangingPunct="1">
        <a:spcBef>
          <a:spcPct val="0"/>
        </a:spcBef>
        <a:buNone/>
        <a:defRPr sz="2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1653" indent="-1791653" algn="l" defTabSz="4777740" rtl="0" eaLnBrk="1" latinLnBrk="0" hangingPunct="1">
        <a:spcBef>
          <a:spcPct val="20000"/>
        </a:spcBef>
        <a:buFont typeface="Arial" pitchFamily="34" charset="0"/>
        <a:buChar char="•"/>
        <a:defRPr sz="16700" kern="1200">
          <a:solidFill>
            <a:schemeClr val="tx1"/>
          </a:solidFill>
          <a:latin typeface="+mn-lt"/>
          <a:ea typeface="+mn-ea"/>
          <a:cs typeface="+mn-cs"/>
        </a:defRPr>
      </a:lvl1pPr>
      <a:lvl2pPr marL="3881914" indent="-1493044" algn="l" defTabSz="4777740" rtl="0" eaLnBrk="1" latinLnBrk="0" hangingPunct="1">
        <a:spcBef>
          <a:spcPct val="20000"/>
        </a:spcBef>
        <a:buFont typeface="Arial" pitchFamily="34" charset="0"/>
        <a:buChar char="–"/>
        <a:defRPr sz="14600" kern="1200">
          <a:solidFill>
            <a:schemeClr val="tx1"/>
          </a:solidFill>
          <a:latin typeface="+mn-lt"/>
          <a:ea typeface="+mn-ea"/>
          <a:cs typeface="+mn-cs"/>
        </a:defRPr>
      </a:lvl2pPr>
      <a:lvl3pPr marL="5972175" indent="-1194435" algn="l" defTabSz="4777740" rtl="0" eaLnBrk="1" latinLnBrk="0" hangingPunct="1">
        <a:spcBef>
          <a:spcPct val="20000"/>
        </a:spcBef>
        <a:buFont typeface="Arial" pitchFamily="34" charset="0"/>
        <a:buChar char="•"/>
        <a:defRPr sz="12500" kern="1200">
          <a:solidFill>
            <a:schemeClr val="tx1"/>
          </a:solidFill>
          <a:latin typeface="+mn-lt"/>
          <a:ea typeface="+mn-ea"/>
          <a:cs typeface="+mn-cs"/>
        </a:defRPr>
      </a:lvl3pPr>
      <a:lvl4pPr marL="8361045" indent="-1194435" algn="l" defTabSz="4777740" rtl="0" eaLnBrk="1" latinLnBrk="0" hangingPunct="1">
        <a:spcBef>
          <a:spcPct val="20000"/>
        </a:spcBef>
        <a:buFont typeface="Arial" pitchFamily="34" charset="0"/>
        <a:buChar char="–"/>
        <a:defRPr sz="10500" kern="1200">
          <a:solidFill>
            <a:schemeClr val="tx1"/>
          </a:solidFill>
          <a:latin typeface="+mn-lt"/>
          <a:ea typeface="+mn-ea"/>
          <a:cs typeface="+mn-cs"/>
        </a:defRPr>
      </a:lvl4pPr>
      <a:lvl5pPr marL="10749915" indent="-1194435" algn="l" defTabSz="4777740" rtl="0" eaLnBrk="1" latinLnBrk="0" hangingPunct="1">
        <a:spcBef>
          <a:spcPct val="20000"/>
        </a:spcBef>
        <a:buFont typeface="Arial" pitchFamily="34" charset="0"/>
        <a:buChar char="»"/>
        <a:defRPr sz="10500" kern="1200">
          <a:solidFill>
            <a:schemeClr val="tx1"/>
          </a:solidFill>
          <a:latin typeface="+mn-lt"/>
          <a:ea typeface="+mn-ea"/>
          <a:cs typeface="+mn-cs"/>
        </a:defRPr>
      </a:lvl5pPr>
      <a:lvl6pPr marL="13138785" indent="-1194435" algn="l" defTabSz="4777740" rtl="0" eaLnBrk="1" latinLnBrk="0" hangingPunct="1">
        <a:spcBef>
          <a:spcPct val="20000"/>
        </a:spcBef>
        <a:buFont typeface="Arial" pitchFamily="34" charset="0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6pPr>
      <a:lvl7pPr marL="15527655" indent="-1194435" algn="l" defTabSz="4777740" rtl="0" eaLnBrk="1" latinLnBrk="0" hangingPunct="1">
        <a:spcBef>
          <a:spcPct val="20000"/>
        </a:spcBef>
        <a:buFont typeface="Arial" pitchFamily="34" charset="0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7pPr>
      <a:lvl8pPr marL="17916525" indent="-1194435" algn="l" defTabSz="4777740" rtl="0" eaLnBrk="1" latinLnBrk="0" hangingPunct="1">
        <a:spcBef>
          <a:spcPct val="20000"/>
        </a:spcBef>
        <a:buFont typeface="Arial" pitchFamily="34" charset="0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8pPr>
      <a:lvl9pPr marL="20305395" indent="-1194435" algn="l" defTabSz="4777740" rtl="0" eaLnBrk="1" latinLnBrk="0" hangingPunct="1">
        <a:spcBef>
          <a:spcPct val="20000"/>
        </a:spcBef>
        <a:buFont typeface="Arial" pitchFamily="34" charset="0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777740" rtl="0" eaLnBrk="1" latinLnBrk="0" hangingPunct="1">
        <a:defRPr sz="9400" kern="1200">
          <a:solidFill>
            <a:schemeClr val="tx1"/>
          </a:solidFill>
          <a:latin typeface="+mn-lt"/>
          <a:ea typeface="+mn-ea"/>
          <a:cs typeface="+mn-cs"/>
        </a:defRPr>
      </a:lvl1pPr>
      <a:lvl2pPr marL="2388870" algn="l" defTabSz="4777740" rtl="0" eaLnBrk="1" latinLnBrk="0" hangingPunct="1">
        <a:defRPr sz="9400" kern="1200">
          <a:solidFill>
            <a:schemeClr val="tx1"/>
          </a:solidFill>
          <a:latin typeface="+mn-lt"/>
          <a:ea typeface="+mn-ea"/>
          <a:cs typeface="+mn-cs"/>
        </a:defRPr>
      </a:lvl2pPr>
      <a:lvl3pPr marL="4777740" algn="l" defTabSz="4777740" rtl="0" eaLnBrk="1" latinLnBrk="0" hangingPunct="1">
        <a:defRPr sz="9400" kern="1200">
          <a:solidFill>
            <a:schemeClr val="tx1"/>
          </a:solidFill>
          <a:latin typeface="+mn-lt"/>
          <a:ea typeface="+mn-ea"/>
          <a:cs typeface="+mn-cs"/>
        </a:defRPr>
      </a:lvl3pPr>
      <a:lvl4pPr marL="7166610" algn="l" defTabSz="4777740" rtl="0" eaLnBrk="1" latinLnBrk="0" hangingPunct="1">
        <a:defRPr sz="9400" kern="1200">
          <a:solidFill>
            <a:schemeClr val="tx1"/>
          </a:solidFill>
          <a:latin typeface="+mn-lt"/>
          <a:ea typeface="+mn-ea"/>
          <a:cs typeface="+mn-cs"/>
        </a:defRPr>
      </a:lvl4pPr>
      <a:lvl5pPr marL="9555480" algn="l" defTabSz="4777740" rtl="0" eaLnBrk="1" latinLnBrk="0" hangingPunct="1">
        <a:defRPr sz="9400" kern="1200">
          <a:solidFill>
            <a:schemeClr val="tx1"/>
          </a:solidFill>
          <a:latin typeface="+mn-lt"/>
          <a:ea typeface="+mn-ea"/>
          <a:cs typeface="+mn-cs"/>
        </a:defRPr>
      </a:lvl5pPr>
      <a:lvl6pPr marL="11944350" algn="l" defTabSz="4777740" rtl="0" eaLnBrk="1" latinLnBrk="0" hangingPunct="1">
        <a:defRPr sz="9400" kern="1200">
          <a:solidFill>
            <a:schemeClr val="tx1"/>
          </a:solidFill>
          <a:latin typeface="+mn-lt"/>
          <a:ea typeface="+mn-ea"/>
          <a:cs typeface="+mn-cs"/>
        </a:defRPr>
      </a:lvl6pPr>
      <a:lvl7pPr marL="14333220" algn="l" defTabSz="4777740" rtl="0" eaLnBrk="1" latinLnBrk="0" hangingPunct="1">
        <a:defRPr sz="9400" kern="1200">
          <a:solidFill>
            <a:schemeClr val="tx1"/>
          </a:solidFill>
          <a:latin typeface="+mn-lt"/>
          <a:ea typeface="+mn-ea"/>
          <a:cs typeface="+mn-cs"/>
        </a:defRPr>
      </a:lvl7pPr>
      <a:lvl8pPr marL="16722090" algn="l" defTabSz="4777740" rtl="0" eaLnBrk="1" latinLnBrk="0" hangingPunct="1">
        <a:defRPr sz="9400" kern="1200">
          <a:solidFill>
            <a:schemeClr val="tx1"/>
          </a:solidFill>
          <a:latin typeface="+mn-lt"/>
          <a:ea typeface="+mn-ea"/>
          <a:cs typeface="+mn-cs"/>
        </a:defRPr>
      </a:lvl8pPr>
      <a:lvl9pPr marL="19110960" algn="l" defTabSz="4777740" rtl="0" eaLnBrk="1" latinLnBrk="0" hangingPunct="1">
        <a:defRPr sz="9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800425" y="13361840"/>
            <a:ext cx="13681520" cy="1296144"/>
          </a:xfrm>
          <a:prstGeom prst="rect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INTRODUÇÃO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16922105" y="13433848"/>
            <a:ext cx="13681520" cy="1296144"/>
          </a:xfrm>
          <a:prstGeom prst="rect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RESULTADOS E DISCUSSÃO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1728417" y="22650872"/>
            <a:ext cx="13681520" cy="1296144"/>
          </a:xfrm>
          <a:prstGeom prst="rect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OBJETIVO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1656409" y="32083920"/>
            <a:ext cx="13681520" cy="1296144"/>
          </a:xfrm>
          <a:prstGeom prst="rect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METODOLOGIA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16850097" y="32083920"/>
            <a:ext cx="13681520" cy="1296144"/>
          </a:xfrm>
          <a:prstGeom prst="rect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CONCLUSÃO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1728417" y="42021024"/>
            <a:ext cx="28803200" cy="1296144"/>
          </a:xfrm>
          <a:prstGeom prst="rect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REFERÊNCIAS BIBLIOGRÁFICAS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16202025" y="1488356"/>
            <a:ext cx="14401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0" b="1" dirty="0"/>
              <a:t>TÍTULO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2448497" y="15594088"/>
            <a:ext cx="186249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5000" dirty="0"/>
              <a:t>TEXTO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17282145" y="15668418"/>
            <a:ext cx="133214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000" dirty="0"/>
              <a:t>A separação destas seções fica a critério dos autores.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2016449" y="25027136"/>
            <a:ext cx="186249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5000" dirty="0"/>
              <a:t>TEXTO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2016449" y="34244160"/>
            <a:ext cx="186249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5000" dirty="0"/>
              <a:t>TEXTO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17210137" y="34172152"/>
            <a:ext cx="1224136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000" dirty="0"/>
              <a:t>Ou CONSIDERAÇÕES FINAIS</a:t>
            </a:r>
          </a:p>
        </p:txBody>
      </p:sp>
      <p:sp>
        <p:nvSpPr>
          <p:cNvPr id="29" name="CaixaDeTexto 28"/>
          <p:cNvSpPr txBox="1"/>
          <p:nvPr/>
        </p:nvSpPr>
        <p:spPr>
          <a:xfrm>
            <a:off x="3338130" y="9469632"/>
            <a:ext cx="71362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dirty="0"/>
              <a:t>Vínculo Institucional</a:t>
            </a:r>
            <a:r>
              <a:rPr lang="pt-BR" sz="6000" b="1" baseline="30000" dirty="0"/>
              <a:t> 1 </a:t>
            </a:r>
          </a:p>
        </p:txBody>
      </p:sp>
      <p:sp>
        <p:nvSpPr>
          <p:cNvPr id="32" name="CaixaDeTexto 31"/>
          <p:cNvSpPr txBox="1"/>
          <p:nvPr/>
        </p:nvSpPr>
        <p:spPr>
          <a:xfrm>
            <a:off x="2448497" y="44082541"/>
            <a:ext cx="26138904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7000" b="1" dirty="0"/>
              <a:t>1.</a:t>
            </a:r>
          </a:p>
          <a:p>
            <a:r>
              <a:rPr lang="pt-BR" sz="7000" b="1" dirty="0"/>
              <a:t>2.</a:t>
            </a:r>
          </a:p>
          <a:p>
            <a:r>
              <a:rPr lang="pt-BR" sz="7000" b="1" dirty="0"/>
              <a:t>3.</a:t>
            </a:r>
          </a:p>
          <a:p>
            <a:r>
              <a:rPr lang="pt-BR" sz="7000" b="1" dirty="0"/>
              <a:t>4.</a:t>
            </a:r>
          </a:p>
          <a:p>
            <a:r>
              <a:rPr lang="pt-BR" sz="7000" b="1" dirty="0"/>
              <a:t>5.</a:t>
            </a:r>
          </a:p>
        </p:txBody>
      </p:sp>
      <p:sp>
        <p:nvSpPr>
          <p:cNvPr id="36" name="CaixaDeTexto 35"/>
          <p:cNvSpPr txBox="1"/>
          <p:nvPr/>
        </p:nvSpPr>
        <p:spPr>
          <a:xfrm>
            <a:off x="3338130" y="7953689"/>
            <a:ext cx="75359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b="1" dirty="0"/>
              <a:t>Autor</a:t>
            </a:r>
            <a:r>
              <a:rPr lang="pt-BR" sz="6000" b="1" baseline="30000" dirty="0"/>
              <a:t> 1</a:t>
            </a:r>
            <a:r>
              <a:rPr lang="pt-BR" sz="6000" b="1" dirty="0"/>
              <a:t>, Autor</a:t>
            </a:r>
            <a:r>
              <a:rPr lang="pt-BR" sz="6000" b="1" baseline="30000" dirty="0"/>
              <a:t> 2</a:t>
            </a:r>
            <a:r>
              <a:rPr lang="pt-BR" sz="6000" b="1" dirty="0"/>
              <a:t>, Autor</a:t>
            </a:r>
            <a:r>
              <a:rPr lang="pt-BR" sz="6000" b="1" baseline="30000" dirty="0"/>
              <a:t> 3</a:t>
            </a:r>
            <a:endParaRPr lang="pt-BR" sz="6000" b="1" dirty="0"/>
          </a:p>
        </p:txBody>
      </p:sp>
      <p:pic>
        <p:nvPicPr>
          <p:cNvPr id="6" name="Imagem 5" descr="Texto&#10;&#10;Descrição gerada automaticamente com confiança baixa">
            <a:extLst>
              <a:ext uri="{FF2B5EF4-FFF2-40B4-BE49-F238E27FC236}">
                <a16:creationId xmlns:a16="http://schemas.microsoft.com/office/drawing/2014/main" id="{30E0EF3D-8B2C-46E6-B111-0B1A186CB7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68" y="70119"/>
            <a:ext cx="16316432" cy="5317247"/>
          </a:xfrm>
          <a:prstGeom prst="rect">
            <a:avLst/>
          </a:prstGeom>
        </p:spPr>
      </p:pic>
      <p:pic>
        <p:nvPicPr>
          <p:cNvPr id="4" name="Imagem 3" descr="Texto&#10;&#10;Descrição gerada automaticamente com confiança baixa">
            <a:extLst>
              <a:ext uri="{FF2B5EF4-FFF2-40B4-BE49-F238E27FC236}">
                <a16:creationId xmlns:a16="http://schemas.microsoft.com/office/drawing/2014/main" id="{B1B06242-9D93-45A5-BC73-3764F7782E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8004" y="4720880"/>
            <a:ext cx="5353135" cy="1465383"/>
          </a:xfrm>
          <a:prstGeom prst="rect">
            <a:avLst/>
          </a:prstGeom>
        </p:spPr>
      </p:pic>
      <p:sp>
        <p:nvSpPr>
          <p:cNvPr id="30" name="CaixaDeTexto 29">
            <a:extLst>
              <a:ext uri="{FF2B5EF4-FFF2-40B4-BE49-F238E27FC236}">
                <a16:creationId xmlns:a16="http://schemas.microsoft.com/office/drawing/2014/main" id="{53FF9E3B-0E33-4BA9-93BC-4F30A11BB544}"/>
              </a:ext>
            </a:extLst>
          </p:cNvPr>
          <p:cNvSpPr txBox="1"/>
          <p:nvPr/>
        </p:nvSpPr>
        <p:spPr>
          <a:xfrm>
            <a:off x="4999183" y="11503419"/>
            <a:ext cx="2269403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b="1" dirty="0"/>
              <a:t>Descritores: _________; ________;_________;________; ___________.</a:t>
            </a:r>
            <a:endParaRPr lang="pt-BR" sz="6000" b="1" baseline="30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52</Words>
  <Application>Microsoft Office PowerPoint</Application>
  <PresentationFormat>Personalizar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</dc:creator>
  <cp:lastModifiedBy>Global Academic Support</cp:lastModifiedBy>
  <cp:revision>33</cp:revision>
  <dcterms:created xsi:type="dcterms:W3CDTF">2018-08-15T22:05:38Z</dcterms:created>
  <dcterms:modified xsi:type="dcterms:W3CDTF">2021-07-25T04:48:26Z</dcterms:modified>
</cp:coreProperties>
</file>