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51206400"/>
  <p:notesSz cx="6858000" cy="9144000"/>
  <p:defaultTextStyle>
    <a:defPPr>
      <a:defRPr lang="pt-BR"/>
    </a:defPPr>
    <a:lvl1pPr marL="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1pPr>
    <a:lvl2pPr marL="238887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2pPr>
    <a:lvl3pPr marL="477774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3pPr>
    <a:lvl4pPr marL="716661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4pPr>
    <a:lvl5pPr marL="955548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5pPr>
    <a:lvl6pPr marL="1194435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6pPr>
    <a:lvl7pPr marL="1433322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7pPr>
    <a:lvl8pPr marL="1672209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8pPr>
    <a:lvl9pPr marL="1911096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7" autoAdjust="0"/>
  </p:normalViewPr>
  <p:slideViewPr>
    <p:cSldViewPr>
      <p:cViewPr>
        <p:scale>
          <a:sx n="10" d="100"/>
          <a:sy n="10" d="100"/>
        </p:scale>
        <p:origin x="2436" y="12"/>
      </p:cViewPr>
      <p:guideLst>
        <p:guide orient="horz" pos="1612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5907177"/>
            <a:ext cx="27543443" cy="1097618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9016960"/>
            <a:ext cx="22682835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7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5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2050634"/>
            <a:ext cx="7290911" cy="4369138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2050634"/>
            <a:ext cx="21332666" cy="4369138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32904857"/>
            <a:ext cx="27543443" cy="10170160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21703461"/>
            <a:ext cx="27543443" cy="11201396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8887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77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66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5548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1948164"/>
            <a:ext cx="14311789" cy="33793857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1948164"/>
            <a:ext cx="14311789" cy="33793857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1462177"/>
            <a:ext cx="14317416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6239067"/>
            <a:ext cx="14317416" cy="29502950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11462177"/>
            <a:ext cx="14323040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6239067"/>
            <a:ext cx="14323040" cy="29502950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2038773"/>
            <a:ext cx="10660709" cy="86766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2038777"/>
            <a:ext cx="18114764" cy="43703244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10715417"/>
            <a:ext cx="10660709" cy="35026604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5844480"/>
            <a:ext cx="19442430" cy="4231644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4575387"/>
            <a:ext cx="19442430" cy="30723840"/>
          </a:xfrm>
        </p:spPr>
        <p:txBody>
          <a:bodyPr/>
          <a:lstStyle>
            <a:lvl1pPr marL="0" indent="0">
              <a:buNone/>
              <a:defRPr sz="16700"/>
            </a:lvl1pPr>
            <a:lvl2pPr marL="2388870" indent="0">
              <a:buNone/>
              <a:defRPr sz="14600"/>
            </a:lvl2pPr>
            <a:lvl3pPr marL="4777740" indent="0">
              <a:buNone/>
              <a:defRPr sz="12500"/>
            </a:lvl3pPr>
            <a:lvl4pPr marL="7166610" indent="0">
              <a:buNone/>
              <a:defRPr sz="10500"/>
            </a:lvl4pPr>
            <a:lvl5pPr marL="9555480" indent="0">
              <a:buNone/>
              <a:defRPr sz="10500"/>
            </a:lvl5pPr>
            <a:lvl6pPr marL="11944350" indent="0">
              <a:buNone/>
              <a:defRPr sz="10500"/>
            </a:lvl6pPr>
            <a:lvl7pPr marL="14333220" indent="0">
              <a:buNone/>
              <a:defRPr sz="10500"/>
            </a:lvl7pPr>
            <a:lvl8pPr marL="16722090" indent="0">
              <a:buNone/>
              <a:defRPr sz="10500"/>
            </a:lvl8pPr>
            <a:lvl9pPr marL="19110960" indent="0">
              <a:buNone/>
              <a:defRPr sz="10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40076124"/>
            <a:ext cx="19442430" cy="6009636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 vert="horz" lIns="477774" tIns="238887" rIns="477774" bIns="23888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1948164"/>
            <a:ext cx="29163645" cy="33793857"/>
          </a:xfrm>
          <a:prstGeom prst="rect">
            <a:avLst/>
          </a:prstGeom>
        </p:spPr>
        <p:txBody>
          <a:bodyPr vert="horz" lIns="477774" tIns="238887" rIns="477774" bIns="23888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0F69-779A-4C05-B593-68977FAA62F9}" type="datetimeFigureOut">
              <a:rPr lang="pt-BR" smtClean="0"/>
              <a:pPr/>
              <a:t>25/07/2021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7460750"/>
            <a:ext cx="7560945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90D6-4A7F-400C-AF49-0D298EBD8C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7740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1653" indent="-1791653" algn="l" defTabSz="4777740" rtl="0" eaLnBrk="1" latinLnBrk="0" hangingPunct="1">
        <a:spcBef>
          <a:spcPct val="20000"/>
        </a:spcBef>
        <a:buFont typeface="Arial" pitchFamily="34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1914" indent="-1493044" algn="l" defTabSz="4777740" rtl="0" eaLnBrk="1" latinLnBrk="0" hangingPunct="1">
        <a:spcBef>
          <a:spcPct val="20000"/>
        </a:spcBef>
        <a:buFont typeface="Arial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7217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61045" indent="-1194435" algn="l" defTabSz="4777740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9915" indent="-1194435" algn="l" defTabSz="4777740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878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765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652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30539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887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774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6661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5548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4435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3322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2209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1096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800425" y="13361840"/>
            <a:ext cx="13681520" cy="1296144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INTRODUÇÃO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6922105" y="13433848"/>
            <a:ext cx="13681520" cy="1296144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RESULTADOS E DISCUSSÃO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728417" y="22650872"/>
            <a:ext cx="13681520" cy="1296144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OBJETIVO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656409" y="32083920"/>
            <a:ext cx="13681520" cy="1296144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6850097" y="32083920"/>
            <a:ext cx="13681520" cy="1296144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CONCLUSÃO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728417" y="42021024"/>
            <a:ext cx="28803200" cy="1296144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REFERÊNCIAS BIBLIOGRÁFICAS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202025" y="1488356"/>
            <a:ext cx="1440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0" b="1" dirty="0"/>
              <a:t>TÍTULO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2448497" y="15594088"/>
            <a:ext cx="18624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/>
              <a:t>TEXTO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7282145" y="15668418"/>
            <a:ext cx="13321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/>
              <a:t>A separação destas seções fica a critério dos autores.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016449" y="25027136"/>
            <a:ext cx="18624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/>
              <a:t>TEXTO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016449" y="34244160"/>
            <a:ext cx="18624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/>
              <a:t>TEXTO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7210137" y="34172152"/>
            <a:ext cx="12241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/>
              <a:t>Ou CONSIDERAÇÕES FINAIS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3338130" y="9469632"/>
            <a:ext cx="71362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/>
              <a:t>Vínculo Institucional</a:t>
            </a:r>
            <a:r>
              <a:rPr lang="pt-BR" sz="6000" b="1" baseline="30000" dirty="0"/>
              <a:t> 1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2448497" y="44082541"/>
            <a:ext cx="261389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0" b="1" dirty="0"/>
              <a:t>1.</a:t>
            </a:r>
          </a:p>
          <a:p>
            <a:r>
              <a:rPr lang="pt-BR" sz="7000" b="1" dirty="0"/>
              <a:t>2.</a:t>
            </a:r>
          </a:p>
          <a:p>
            <a:r>
              <a:rPr lang="pt-BR" sz="7000" b="1" dirty="0"/>
              <a:t>3.</a:t>
            </a:r>
          </a:p>
          <a:p>
            <a:r>
              <a:rPr lang="pt-BR" sz="7000" b="1" dirty="0"/>
              <a:t>4.</a:t>
            </a:r>
          </a:p>
          <a:p>
            <a:r>
              <a:rPr lang="pt-BR" sz="7000" b="1" dirty="0"/>
              <a:t>5.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338130" y="7953689"/>
            <a:ext cx="75359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Autor</a:t>
            </a:r>
            <a:r>
              <a:rPr lang="pt-BR" sz="6000" b="1" baseline="30000" dirty="0"/>
              <a:t> 1</a:t>
            </a:r>
            <a:r>
              <a:rPr lang="pt-BR" sz="6000" b="1" dirty="0"/>
              <a:t>, Autor</a:t>
            </a:r>
            <a:r>
              <a:rPr lang="pt-BR" sz="6000" b="1" baseline="30000" dirty="0"/>
              <a:t> 2</a:t>
            </a:r>
            <a:r>
              <a:rPr lang="pt-BR" sz="6000" b="1" dirty="0"/>
              <a:t>, Autor</a:t>
            </a:r>
            <a:r>
              <a:rPr lang="pt-BR" sz="6000" b="1" baseline="30000" dirty="0"/>
              <a:t> 3</a:t>
            </a:r>
            <a:endParaRPr lang="pt-BR" sz="6000" b="1" dirty="0"/>
          </a:p>
        </p:txBody>
      </p:sp>
      <p:pic>
        <p:nvPicPr>
          <p:cNvPr id="6" name="Imagem 5" descr="Texto&#10;&#10;Descrição gerada automaticamente com confiança baixa">
            <a:extLst>
              <a:ext uri="{FF2B5EF4-FFF2-40B4-BE49-F238E27FC236}">
                <a16:creationId xmlns:a16="http://schemas.microsoft.com/office/drawing/2014/main" id="{30E0EF3D-8B2C-46E6-B111-0B1A186CB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8" y="70119"/>
            <a:ext cx="16316432" cy="5317247"/>
          </a:xfrm>
          <a:prstGeom prst="rect">
            <a:avLst/>
          </a:prstGeom>
        </p:spPr>
      </p:pic>
      <p:pic>
        <p:nvPicPr>
          <p:cNvPr id="4" name="Imagem 3" descr="Texto&#10;&#10;Descrição gerada automaticamente com confiança baixa">
            <a:extLst>
              <a:ext uri="{FF2B5EF4-FFF2-40B4-BE49-F238E27FC236}">
                <a16:creationId xmlns:a16="http://schemas.microsoft.com/office/drawing/2014/main" id="{B1B06242-9D93-45A5-BC73-3764F7782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004" y="4720880"/>
            <a:ext cx="5353135" cy="1465383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53FF9E3B-0E33-4BA9-93BC-4F30A11BB544}"/>
              </a:ext>
            </a:extLst>
          </p:cNvPr>
          <p:cNvSpPr txBox="1"/>
          <p:nvPr/>
        </p:nvSpPr>
        <p:spPr>
          <a:xfrm>
            <a:off x="4999183" y="11503419"/>
            <a:ext cx="226940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Descritores: _________; ________;_________;________; ___________.</a:t>
            </a:r>
            <a:endParaRPr lang="pt-BR" sz="6000" b="1" baseline="3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52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</dc:creator>
  <cp:lastModifiedBy>Global Academic Support</cp:lastModifiedBy>
  <cp:revision>33</cp:revision>
  <dcterms:created xsi:type="dcterms:W3CDTF">2018-08-15T22:05:38Z</dcterms:created>
  <dcterms:modified xsi:type="dcterms:W3CDTF">2021-07-25T04:48:26Z</dcterms:modified>
</cp:coreProperties>
</file>